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7" r:id="rId6"/>
    <p:sldId id="256" r:id="rId7"/>
    <p:sldId id="258" r:id="rId8"/>
    <p:sldId id="259" r:id="rId9"/>
    <p:sldId id="271" r:id="rId10"/>
    <p:sldId id="27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0"/>
    <p:restoredTop sz="96327"/>
  </p:normalViewPr>
  <p:slideViewPr>
    <p:cSldViewPr snapToGrid="0">
      <p:cViewPr varScale="1">
        <p:scale>
          <a:sx n="74" d="100"/>
          <a:sy n="74" d="100"/>
        </p:scale>
        <p:origin x="10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Educational Game 2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/>
              <a:t>Sam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/>
              <a:t>Nigel </a:t>
            </a:r>
            <a:r>
              <a:rPr lang="en-GB" dirty="0" err="1"/>
              <a:t>Belderbos</a:t>
            </a:r>
            <a:endParaRPr lang="en-GB" dirty="0"/>
          </a:p>
          <a:p>
            <a:r>
              <a:rPr lang="en-GB" dirty="0"/>
              <a:t>Nikita </a:t>
            </a:r>
            <a:r>
              <a:rPr lang="en-GB" dirty="0" err="1"/>
              <a:t>Vandecasteele</a:t>
            </a:r>
            <a:endParaRPr lang="en-GB" dirty="0"/>
          </a:p>
          <a:p>
            <a:r>
              <a:rPr lang="en-GB" dirty="0"/>
              <a:t>Colin Bossuyt</a:t>
            </a:r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A17544EF-1B76-6ACD-CE1D-31983507EB2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0877"/>
          <a:stretch>
            <a:fillRect/>
          </a:stretch>
        </p:blipFill>
        <p:spPr>
          <a:xfrm>
            <a:off x="2590800" y="2663825"/>
            <a:ext cx="9601200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5A8D8-95F1-F9C3-E57C-7B79935F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92A1F4-E219-FDBC-5052-976959DAD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Factory</a:t>
            </a:r>
            <a:r>
              <a:rPr lang="nl-BE" dirty="0"/>
              <a:t> </a:t>
            </a:r>
            <a:r>
              <a:rPr lang="nl-BE" dirty="0" err="1"/>
              <a:t>Wrecking</a:t>
            </a:r>
            <a:r>
              <a:rPr lang="nl-BE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E26AF41-86E2-F411-A882-FF954C5B8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2FBEBE6-A152-0229-E786-8A1468084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7" r="12973" b="-2"/>
          <a:stretch/>
        </p:blipFill>
        <p:spPr>
          <a:xfrm>
            <a:off x="6340575" y="1553487"/>
            <a:ext cx="5013225" cy="3978284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40F8EEA-415B-EB20-C631-68794D6028E1}"/>
              </a:ext>
            </a:extLst>
          </p:cNvPr>
          <p:cNvSpPr txBox="1"/>
          <p:nvPr/>
        </p:nvSpPr>
        <p:spPr>
          <a:xfrm>
            <a:off x="838200" y="2643307"/>
            <a:ext cx="4649865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/>
              <a:t>sloop de </a:t>
            </a:r>
            <a:r>
              <a:rPr lang="en-US" dirty="0" err="1"/>
              <a:t>fabriek</a:t>
            </a: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de </a:t>
            </a:r>
            <a:r>
              <a:rPr lang="en-US" dirty="0" err="1"/>
              <a:t>speler</a:t>
            </a:r>
            <a:r>
              <a:rPr lang="en-US" dirty="0"/>
              <a:t> </a:t>
            </a:r>
            <a:r>
              <a:rPr lang="en-US" dirty="0" err="1"/>
              <a:t>bestuurt</a:t>
            </a:r>
            <a:r>
              <a:rPr lang="en-US" dirty="0"/>
              <a:t> de wrecking ball door op het scherm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met de </a:t>
            </a:r>
            <a:r>
              <a:rPr lang="en-US" dirty="0" err="1"/>
              <a:t>bal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slepen</a:t>
            </a:r>
            <a:r>
              <a:rPr lang="en-US" dirty="0"/>
              <a:t>. Zo </a:t>
            </a:r>
            <a:r>
              <a:rPr lang="en-US" dirty="0" err="1"/>
              <a:t>kan</a:t>
            </a:r>
            <a:r>
              <a:rPr lang="en-US" dirty="0"/>
              <a:t> de </a:t>
            </a:r>
            <a:r>
              <a:rPr lang="en-US" dirty="0" err="1"/>
              <a:t>speler</a:t>
            </a:r>
            <a:r>
              <a:rPr lang="en-US" dirty="0"/>
              <a:t> de </a:t>
            </a:r>
            <a:r>
              <a:rPr lang="en-US" dirty="0" err="1"/>
              <a:t>fabriek</a:t>
            </a:r>
            <a:r>
              <a:rPr lang="en-US" dirty="0"/>
              <a:t> </a:t>
            </a:r>
            <a:r>
              <a:rPr lang="en-US" dirty="0" err="1"/>
              <a:t>vernietigen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34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F072-063C-ACCD-89A5-61DCA59D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6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197816-49DF-D48F-95D6-1D450C53E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Forest</a:t>
            </a:r>
            <a:r>
              <a:rPr lang="nl-BE" dirty="0"/>
              <a:t> Fire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BE06D7-0BCF-20BE-1D39-F75A1AF5E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DE9E5F4B-FF33-DFEC-9A20-FD881D76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8" r="21125" b="-1"/>
          <a:stretch/>
        </p:blipFill>
        <p:spPr>
          <a:xfrm>
            <a:off x="7208165" y="1262934"/>
            <a:ext cx="3967835" cy="4088530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A8B60A7-774D-5E70-006F-07C0EBEA04D3}"/>
              </a:ext>
            </a:extLst>
          </p:cNvPr>
          <p:cNvSpPr txBox="1"/>
          <p:nvPr/>
        </p:nvSpPr>
        <p:spPr>
          <a:xfrm>
            <a:off x="1109236" y="2295147"/>
            <a:ext cx="5250924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vlieg</a:t>
            </a:r>
            <a:r>
              <a:rPr lang="en-US" dirty="0"/>
              <a:t> met de </a:t>
            </a:r>
            <a:r>
              <a:rPr lang="en-US" dirty="0" err="1"/>
              <a:t>vogel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bomen</a:t>
            </a:r>
            <a:r>
              <a:rPr lang="en-US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op de </a:t>
            </a:r>
            <a:r>
              <a:rPr lang="en-US" dirty="0" err="1"/>
              <a:t>zelfde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het </a:t>
            </a:r>
            <a:r>
              <a:rPr lang="en-US" dirty="0" err="1"/>
              <a:t>spel</a:t>
            </a:r>
            <a:r>
              <a:rPr lang="en-US" dirty="0"/>
              <a:t> </a:t>
            </a:r>
            <a:r>
              <a:rPr lang="en-US" dirty="0" err="1"/>
              <a:t>flappybird</a:t>
            </a:r>
            <a:r>
              <a:rPr lang="en-US" dirty="0"/>
              <a:t>. Je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om de </a:t>
            </a:r>
            <a:r>
              <a:rPr lang="en-US" dirty="0" err="1"/>
              <a:t>vogel</a:t>
            </a:r>
            <a:r>
              <a:rPr lang="en-US" dirty="0"/>
              <a:t> </a:t>
            </a:r>
            <a:r>
              <a:rPr lang="en-US" dirty="0" err="1"/>
              <a:t>hoger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vliegen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75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8654B-4653-3B46-934A-A724578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7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79AF6C-0799-0419-5149-7180C24EBD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memory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075DC43-C040-E384-49C0-14F99AB64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4FD6E67-45C5-B647-A596-EE52B7F2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575" y="1633356"/>
            <a:ext cx="4869754" cy="27270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9FC5A41-9217-5BE8-2856-D5EABBF6DACA}"/>
              </a:ext>
            </a:extLst>
          </p:cNvPr>
          <p:cNvSpPr txBox="1"/>
          <p:nvPr/>
        </p:nvSpPr>
        <p:spPr>
          <a:xfrm>
            <a:off x="491830" y="2239009"/>
            <a:ext cx="5103596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</a:t>
            </a:r>
            <a:r>
              <a:rPr lang="en-US" dirty="0"/>
              <a:t>: </a:t>
            </a:r>
            <a:r>
              <a:rPr lang="en-US" dirty="0" err="1"/>
              <a:t>zoek</a:t>
            </a:r>
            <a:r>
              <a:rPr lang="en-US" dirty="0"/>
              <a:t> 2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tekens</a:t>
            </a:r>
            <a:r>
              <a:rPr lang="en-US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je </a:t>
            </a:r>
            <a:r>
              <a:rPr lang="en-US" dirty="0" err="1"/>
              <a:t>kan</a:t>
            </a:r>
            <a:r>
              <a:rPr lang="en-US" dirty="0"/>
              <a:t> 2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omdraaien</a:t>
            </a:r>
            <a:r>
              <a:rPr lang="en-US" dirty="0"/>
              <a:t> </a:t>
            </a:r>
            <a:r>
              <a:rPr lang="en-US" dirty="0" err="1"/>
              <a:t>iedere</a:t>
            </a:r>
            <a:r>
              <a:rPr lang="en-US" dirty="0"/>
              <a:t> </a:t>
            </a:r>
            <a:r>
              <a:rPr lang="en-US" dirty="0" err="1"/>
              <a:t>beurt</a:t>
            </a:r>
            <a:r>
              <a:rPr lang="en-US" dirty="0"/>
              <a:t>. </a:t>
            </a:r>
            <a:r>
              <a:rPr lang="en-US" dirty="0" err="1"/>
              <a:t>Wanneer</a:t>
            </a:r>
            <a:r>
              <a:rPr lang="en-US" dirty="0"/>
              <a:t> het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tekeningen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</a:t>
            </a:r>
            <a:r>
              <a:rPr lang="en-US" dirty="0" err="1"/>
              <a:t>blijven</a:t>
            </a:r>
            <a:r>
              <a:rPr lang="en-US" dirty="0"/>
              <a:t> ze </a:t>
            </a:r>
            <a:r>
              <a:rPr lang="en-US" dirty="0" err="1"/>
              <a:t>staan</a:t>
            </a:r>
            <a:r>
              <a:rPr lang="en-US" dirty="0"/>
              <a:t>.</a:t>
            </a:r>
            <a:endParaRPr lang="en-US" sz="1200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5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1EF97-0FFF-F3BF-F341-99D84829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Educational</a:t>
            </a:r>
            <a:r>
              <a:rPr lang="nl-BE" dirty="0"/>
              <a:t> part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35BC61D-7D86-0223-DAE9-75BABE998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89A825-BDCA-EDE2-AEE3-8C8A22F7461A}"/>
              </a:ext>
            </a:extLst>
          </p:cNvPr>
          <p:cNvSpPr txBox="1"/>
          <p:nvPr/>
        </p:nvSpPr>
        <p:spPr>
          <a:xfrm>
            <a:off x="1335110" y="2214813"/>
            <a:ext cx="3652361" cy="2922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Ai </a:t>
            </a:r>
            <a:r>
              <a:rPr lang="en-US" dirty="0" err="1"/>
              <a:t>tekst</a:t>
            </a:r>
            <a:r>
              <a:rPr lang="en-US" dirty="0"/>
              <a:t> to speech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/>
              <a:t>Diavoorstelling</a:t>
            </a:r>
            <a:r>
              <a:rPr lang="en-US" dirty="0"/>
              <a:t> van </a:t>
            </a:r>
            <a:r>
              <a:rPr lang="en-US" dirty="0" err="1"/>
              <a:t>foto's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1 – 1.30 min</a:t>
            </a:r>
          </a:p>
        </p:txBody>
      </p:sp>
      <p:pic>
        <p:nvPicPr>
          <p:cNvPr id="7" name="Afbeelding 6" descr="Afbeelding met buitenshuis, water, hond, natuur&#10;&#10;Automatisch gegenereerde beschrijving">
            <a:extLst>
              <a:ext uri="{FF2B5EF4-FFF2-40B4-BE49-F238E27FC236}">
                <a16:creationId xmlns:a16="http://schemas.microsoft.com/office/drawing/2014/main" id="{7B47947E-42AF-B392-8344-E663E6A6C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r="30544" b="-1"/>
          <a:stretch/>
        </p:blipFill>
        <p:spPr>
          <a:xfrm>
            <a:off x="5158870" y="1107132"/>
            <a:ext cx="3311119" cy="2967046"/>
          </a:xfrm>
          <a:custGeom>
            <a:avLst/>
            <a:gdLst/>
            <a:ahLst/>
            <a:cxnLst/>
            <a:rect l="l" t="t" r="r" b="b"/>
            <a:pathLst>
              <a:path w="3311119" h="2967046">
                <a:moveTo>
                  <a:pt x="534609" y="0"/>
                </a:moveTo>
                <a:lnTo>
                  <a:pt x="3311119" y="0"/>
                </a:lnTo>
                <a:lnTo>
                  <a:pt x="3311119" y="2967046"/>
                </a:lnTo>
                <a:lnTo>
                  <a:pt x="0" y="2967046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8" name="Afbeelding 7" descr="Afbeelding met zoogdier, Gewone zeehond, buitenshuis, Zeezoogdier&#10;&#10;Automatisch gegenereerde beschrijving">
            <a:extLst>
              <a:ext uri="{FF2B5EF4-FFF2-40B4-BE49-F238E27FC236}">
                <a16:creationId xmlns:a16="http://schemas.microsoft.com/office/drawing/2014/main" id="{7951E879-0C0B-E650-F8E7-8A48355DB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-3" b="-3"/>
          <a:stretch/>
        </p:blipFill>
        <p:spPr>
          <a:xfrm>
            <a:off x="8620799" y="1107626"/>
            <a:ext cx="2783422" cy="1701655"/>
          </a:xfrm>
          <a:prstGeom prst="rect">
            <a:avLst/>
          </a:prstGeom>
        </p:spPr>
      </p:pic>
      <p:pic>
        <p:nvPicPr>
          <p:cNvPr id="9" name="Afbeelding 8" descr="Afbeelding met eetbare zeevis en schaal- en schelpdieren, persoon, vis, buitenshuis&#10;&#10;Automatisch gegenereerde beschrijving">
            <a:extLst>
              <a:ext uri="{FF2B5EF4-FFF2-40B4-BE49-F238E27FC236}">
                <a16:creationId xmlns:a16="http://schemas.microsoft.com/office/drawing/2014/main" id="{C3531294-DDFD-2FCD-A9BE-67631FF4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1" r="3" b="7520"/>
          <a:stretch/>
        </p:blipFill>
        <p:spPr>
          <a:xfrm>
            <a:off x="5155694" y="4204063"/>
            <a:ext cx="3314293" cy="1859120"/>
          </a:xfrm>
          <a:prstGeom prst="rect">
            <a:avLst/>
          </a:prstGeom>
        </p:spPr>
      </p:pic>
      <p:pic>
        <p:nvPicPr>
          <p:cNvPr id="10" name="Afbeelding 9" descr="Afbeelding met fabriek, hemel, gebouw, wolk&#10;&#10;Automatisch gegenereerde beschrijving">
            <a:extLst>
              <a:ext uri="{FF2B5EF4-FFF2-40B4-BE49-F238E27FC236}">
                <a16:creationId xmlns:a16="http://schemas.microsoft.com/office/drawing/2014/main" id="{75696B41-C649-B797-0D25-4084BF60D0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6" r="21644" b="1"/>
          <a:stretch/>
        </p:blipFill>
        <p:spPr>
          <a:xfrm>
            <a:off x="8610203" y="2939164"/>
            <a:ext cx="2794018" cy="3124019"/>
          </a:xfrm>
          <a:custGeom>
            <a:avLst/>
            <a:gdLst/>
            <a:ahLst/>
            <a:cxnLst/>
            <a:rect l="l" t="t" r="r" b="b"/>
            <a:pathLst>
              <a:path w="2794018" h="3124019">
                <a:moveTo>
                  <a:pt x="0" y="0"/>
                </a:moveTo>
                <a:lnTo>
                  <a:pt x="2794018" y="0"/>
                </a:lnTo>
                <a:lnTo>
                  <a:pt x="2794018" y="2589410"/>
                </a:lnTo>
                <a:lnTo>
                  <a:pt x="2259409" y="3124019"/>
                </a:lnTo>
                <a:lnTo>
                  <a:pt x="0" y="312401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128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1BF0E-A913-3FE4-E6E9-13B3C04E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deed wat?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C358D58-0971-CA9B-E001-64219625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D2884F5-8CBE-ECA6-9FAC-90745C6F807C}"/>
              </a:ext>
            </a:extLst>
          </p:cNvPr>
          <p:cNvSpPr txBox="1"/>
          <p:nvPr/>
        </p:nvSpPr>
        <p:spPr>
          <a:xfrm>
            <a:off x="2059530" y="1704371"/>
            <a:ext cx="29402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/>
              <a:t>Nigel </a:t>
            </a:r>
            <a:r>
              <a:rPr lang="nl-BE" sz="2000" b="1" dirty="0" err="1"/>
              <a:t>Belderbos</a:t>
            </a:r>
            <a:endParaRPr lang="nl-BE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Plastic in The Ocean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Forest</a:t>
            </a:r>
            <a:r>
              <a:rPr lang="nl-BE" dirty="0"/>
              <a:t> On Fire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Free The 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769CECB-1917-5671-3C3E-34C3F63F0FBB}"/>
              </a:ext>
            </a:extLst>
          </p:cNvPr>
          <p:cNvSpPr txBox="1"/>
          <p:nvPr/>
        </p:nvSpPr>
        <p:spPr>
          <a:xfrm>
            <a:off x="2059530" y="3943440"/>
            <a:ext cx="330363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b="1" dirty="0"/>
              <a:t>Sam De </a:t>
            </a:r>
            <a:r>
              <a:rPr lang="nl-BE" sz="2000" b="1" dirty="0" err="1"/>
              <a:t>Wispelaere</a:t>
            </a:r>
            <a:endParaRPr lang="nl-BE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Stacking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Educatieve video’s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Presentatie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48013A7-AD79-CF43-A61E-C27097AFA879}"/>
              </a:ext>
            </a:extLst>
          </p:cNvPr>
          <p:cNvSpPr txBox="1"/>
          <p:nvPr/>
        </p:nvSpPr>
        <p:spPr>
          <a:xfrm>
            <a:off x="6483650" y="1704371"/>
            <a:ext cx="285823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b="1" dirty="0"/>
              <a:t>Nikita Vandecasteele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/>
              <a:t>Oil </a:t>
            </a:r>
            <a:r>
              <a:rPr lang="nl-BE" dirty="0" err="1"/>
              <a:t>Cleanup</a:t>
            </a:r>
            <a:r>
              <a:rPr lang="nl-B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Sprites tekenen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BB31B7A-0C85-DDD2-86AB-519CCB7D3166}"/>
              </a:ext>
            </a:extLst>
          </p:cNvPr>
          <p:cNvSpPr txBox="1"/>
          <p:nvPr/>
        </p:nvSpPr>
        <p:spPr>
          <a:xfrm>
            <a:off x="6634479" y="3943440"/>
            <a:ext cx="377920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b="1" dirty="0"/>
              <a:t>Colin Bossuyt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Scrum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Factory</a:t>
            </a:r>
            <a:r>
              <a:rPr lang="nl-BE" dirty="0"/>
              <a:t> </a:t>
            </a:r>
            <a:r>
              <a:rPr lang="nl-BE" dirty="0" err="1"/>
              <a:t>Wrecking</a:t>
            </a:r>
            <a:endParaRPr lang="nl-B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Overlay</a:t>
            </a:r>
            <a:r>
              <a:rPr lang="nl-BE" dirty="0"/>
              <a:t> / </a:t>
            </a:r>
            <a:r>
              <a:rPr lang="nl-BE" dirty="0" err="1"/>
              <a:t>settings</a:t>
            </a:r>
            <a:endParaRPr lang="nl-B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Worldmap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Presentatie</a:t>
            </a:r>
          </a:p>
        </p:txBody>
      </p:sp>
    </p:spTree>
    <p:extLst>
      <p:ext uri="{BB962C8B-B14F-4D97-AF65-F5344CB8AC3E}">
        <p14:creationId xmlns:p14="http://schemas.microsoft.com/office/powerpoint/2010/main" val="267815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The assignment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Educatief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over </a:t>
            </a:r>
            <a:r>
              <a:rPr lang="en-US" dirty="0" err="1"/>
              <a:t>klimaatverandering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/of </a:t>
            </a:r>
            <a:r>
              <a:rPr lang="en-US" dirty="0" err="1"/>
              <a:t>gendergelijkheid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Mobiele</a:t>
            </a:r>
            <a:r>
              <a:rPr lang="en-US" dirty="0"/>
              <a:t> app of </a:t>
            </a:r>
            <a:r>
              <a:rPr lang="en-US" dirty="0" err="1"/>
              <a:t>fysiek</a:t>
            </a:r>
            <a:r>
              <a:rPr lang="en-US" dirty="0"/>
              <a:t> </a:t>
            </a:r>
            <a:r>
              <a:rPr lang="en-US" dirty="0" err="1"/>
              <a:t>spel</a:t>
            </a:r>
            <a:endParaRPr lang="en-US" dirty="0"/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kinderen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6-14j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 err="1"/>
              <a:t>Bewustzijn</a:t>
            </a:r>
            <a:r>
              <a:rPr lang="en-US" dirty="0"/>
              <a:t> van de </a:t>
            </a:r>
            <a:r>
              <a:rPr lang="en-US" dirty="0" err="1"/>
              <a:t>jeugd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3" name="Picture 4" descr="How Video Games Have Changed The World">
            <a:extLst>
              <a:ext uri="{FF2B5EF4-FFF2-40B4-BE49-F238E27FC236}">
                <a16:creationId xmlns:a16="http://schemas.microsoft.com/office/drawing/2014/main" id="{0E10B8AC-ADC9-DCF7-DB7C-38C20916F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8" r="21640"/>
          <a:stretch/>
        </p:blipFill>
        <p:spPr bwMode="auto">
          <a:xfrm>
            <a:off x="8114262" y="1354305"/>
            <a:ext cx="3239538" cy="4334450"/>
          </a:xfrm>
          <a:custGeom>
            <a:avLst/>
            <a:gdLst/>
            <a:ahLst/>
            <a:cxnLst/>
            <a:rect l="l" t="t" r="r" b="b"/>
            <a:pathLst>
              <a:path w="3239538" h="4334450">
                <a:moveTo>
                  <a:pt x="322464" y="0"/>
                </a:moveTo>
                <a:lnTo>
                  <a:pt x="3239538" y="0"/>
                </a:lnTo>
                <a:lnTo>
                  <a:pt x="3239538" y="4011987"/>
                </a:lnTo>
                <a:lnTo>
                  <a:pt x="2917075" y="4334450"/>
                </a:lnTo>
                <a:lnTo>
                  <a:pt x="0" y="4334450"/>
                </a:lnTo>
                <a:lnTo>
                  <a:pt x="0" y="322464"/>
                </a:lnTo>
                <a:close/>
              </a:path>
            </a:pathLst>
          </a:cu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96DD-281D-13B1-9407-F5FB8C16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Brain Stormen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4983C63-349A-7D05-2E1D-161B90567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EA02D0-9D51-1F43-4384-F963AE7A1A44}"/>
              </a:ext>
            </a:extLst>
          </p:cNvPr>
          <p:cNvSpPr txBox="1"/>
          <p:nvPr/>
        </p:nvSpPr>
        <p:spPr>
          <a:xfrm>
            <a:off x="3139440" y="1554480"/>
            <a:ext cx="5425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Klimaat</a:t>
            </a:r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endParaRPr lang="nl-BE" dirty="0"/>
          </a:p>
          <a:p>
            <a:pPr algn="ctr"/>
            <a:r>
              <a:rPr lang="nl-BE" dirty="0" err="1"/>
              <a:t>Educational</a:t>
            </a:r>
            <a:r>
              <a:rPr lang="nl-BE" dirty="0"/>
              <a:t> game</a:t>
            </a: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04F9539A-385A-7C6F-0FDE-87074FDAB7F5}"/>
              </a:ext>
            </a:extLst>
          </p:cNvPr>
          <p:cNvSpPr/>
          <p:nvPr/>
        </p:nvSpPr>
        <p:spPr>
          <a:xfrm>
            <a:off x="5623560" y="2067777"/>
            <a:ext cx="457200" cy="322072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Se poser la question, c'est le début de la réponse.">
            <a:extLst>
              <a:ext uri="{FF2B5EF4-FFF2-40B4-BE49-F238E27FC236}">
                <a16:creationId xmlns:a16="http://schemas.microsoft.com/office/drawing/2014/main" id="{7DE635A9-A8F3-7C0E-BB18-D5F78264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45" y="2485885"/>
            <a:ext cx="1886230" cy="18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31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05AB3-D615-509D-76BA-E7944A62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Mini </a:t>
            </a:r>
            <a:r>
              <a:rPr lang="nl-BE" dirty="0" err="1"/>
              <a:t>Game’s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083AE9C-A5AC-66E2-58A0-780CC2AE64BA}"/>
              </a:ext>
            </a:extLst>
          </p:cNvPr>
          <p:cNvSpPr txBox="1"/>
          <p:nvPr/>
        </p:nvSpPr>
        <p:spPr>
          <a:xfrm>
            <a:off x="1271045" y="1326229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Zee vervuiling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D7973A8-786F-6C0D-D72A-2DDBDE8F2B77}"/>
              </a:ext>
            </a:extLst>
          </p:cNvPr>
          <p:cNvSpPr txBox="1"/>
          <p:nvPr/>
        </p:nvSpPr>
        <p:spPr>
          <a:xfrm>
            <a:off x="5241302" y="1326229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Industrie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F6A7EAF-FE7A-8E37-CF80-EAE3CF0D011E}"/>
              </a:ext>
            </a:extLst>
          </p:cNvPr>
          <p:cNvSpPr txBox="1"/>
          <p:nvPr/>
        </p:nvSpPr>
        <p:spPr>
          <a:xfrm>
            <a:off x="9154999" y="1401642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- Bos</a:t>
            </a:r>
          </a:p>
        </p:txBody>
      </p:sp>
      <p:pic>
        <p:nvPicPr>
          <p:cNvPr id="9" name="Tijdelijke aanduiding voor afbeelding 9">
            <a:extLst>
              <a:ext uri="{FF2B5EF4-FFF2-40B4-BE49-F238E27FC236}">
                <a16:creationId xmlns:a16="http://schemas.microsoft.com/office/drawing/2014/main" id="{E393B919-299C-5922-ABFA-597FC28F1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430" r="5136" b="-430"/>
          <a:stretch/>
        </p:blipFill>
        <p:spPr>
          <a:xfrm>
            <a:off x="543098" y="3024899"/>
            <a:ext cx="1396979" cy="1090208"/>
          </a:xfrm>
          <a:prstGeom prst="snip2DiagRect">
            <a:avLst>
              <a:gd name="adj1" fmla="val 10815"/>
              <a:gd name="adj2" fmla="val 5386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0" name="Tijdelijke aanduiding voor afbeelding 13">
            <a:extLst>
              <a:ext uri="{FF2B5EF4-FFF2-40B4-BE49-F238E27FC236}">
                <a16:creationId xmlns:a16="http://schemas.microsoft.com/office/drawing/2014/main" id="{DFABB50E-CF6B-90D6-9BB4-1053F7F9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480" r="14033" b="564"/>
          <a:stretch/>
        </p:blipFill>
        <p:spPr>
          <a:xfrm>
            <a:off x="1763716" y="4297701"/>
            <a:ext cx="1639359" cy="1287415"/>
          </a:xfrm>
          <a:prstGeom prst="snip2DiagRect">
            <a:avLst>
              <a:gd name="adj1" fmla="val 10815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1C8EEC-C018-3CAF-5577-A8D094433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2" t="814" r="12696" b="1428"/>
          <a:stretch/>
        </p:blipFill>
        <p:spPr>
          <a:xfrm>
            <a:off x="2134653" y="2095670"/>
            <a:ext cx="1724249" cy="1391520"/>
          </a:xfrm>
          <a:prstGeom prst="snip2DiagRect">
            <a:avLst>
              <a:gd name="adj1" fmla="val 10986"/>
              <a:gd name="adj2" fmla="val 0"/>
            </a:avLst>
          </a:prstGeom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2" name="Picture 2" descr="A cartoon of a rainbow&#10;&#10;Description automatically generated">
            <a:extLst>
              <a:ext uri="{FF2B5EF4-FFF2-40B4-BE49-F238E27FC236}">
                <a16:creationId xmlns:a16="http://schemas.microsoft.com/office/drawing/2014/main" id="{0E4B31EF-F931-0C10-C80F-13B14D651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23309" b="1"/>
          <a:stretch/>
        </p:blipFill>
        <p:spPr bwMode="auto">
          <a:xfrm>
            <a:off x="4473667" y="2282588"/>
            <a:ext cx="1622333" cy="12874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actory wrecking image">
            <a:extLst>
              <a:ext uri="{FF2B5EF4-FFF2-40B4-BE49-F238E27FC236}">
                <a16:creationId xmlns:a16="http://schemas.microsoft.com/office/drawing/2014/main" id="{BAD0E3E5-DCE1-F254-71DA-B073BAA89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r="12416" b="-2"/>
          <a:stretch/>
        </p:blipFill>
        <p:spPr bwMode="auto">
          <a:xfrm>
            <a:off x="5720980" y="3920998"/>
            <a:ext cx="1830978" cy="1452987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95ED45CA-BB5C-0FF4-73BC-315077C03A34}"/>
              </a:ext>
            </a:extLst>
          </p:cNvPr>
          <p:cNvSpPr/>
          <p:nvPr/>
        </p:nvSpPr>
        <p:spPr>
          <a:xfrm>
            <a:off x="348791" y="1401643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E641FD-96ED-49C9-99DE-242A8E3F03DD}"/>
              </a:ext>
            </a:extLst>
          </p:cNvPr>
          <p:cNvSpPr/>
          <p:nvPr/>
        </p:nvSpPr>
        <p:spPr>
          <a:xfrm>
            <a:off x="4180787" y="1401643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50B3485-7A5C-6121-E67D-F20771517D90}"/>
              </a:ext>
            </a:extLst>
          </p:cNvPr>
          <p:cNvSpPr/>
          <p:nvPr/>
        </p:nvSpPr>
        <p:spPr>
          <a:xfrm>
            <a:off x="7934227" y="1401642"/>
            <a:ext cx="3676454" cy="46662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7" name="Picture 2" descr="flappy image">
            <a:extLst>
              <a:ext uri="{FF2B5EF4-FFF2-40B4-BE49-F238E27FC236}">
                <a16:creationId xmlns:a16="http://schemas.microsoft.com/office/drawing/2014/main" id="{5E81DC76-C258-64E4-E428-988DEFAD4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2216" r="2412" b="4099"/>
          <a:stretch/>
        </p:blipFill>
        <p:spPr bwMode="auto">
          <a:xfrm>
            <a:off x="8274703" y="2381451"/>
            <a:ext cx="2995502" cy="237710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Tijdelijke aanduiding voor inhoud 4">
            <a:extLst>
              <a:ext uri="{FF2B5EF4-FFF2-40B4-BE49-F238E27FC236}">
                <a16:creationId xmlns:a16="http://schemas.microsoft.com/office/drawing/2014/main" id="{10A4FA37-FDD3-09F7-A831-CFA727C4D4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28" r="21125" b="-1"/>
          <a:stretch/>
        </p:blipFill>
        <p:spPr>
          <a:xfrm>
            <a:off x="8274703" y="2381451"/>
            <a:ext cx="2995502" cy="2377104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441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DE2CA-0731-836E-D8CB-FB6BB024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264C26-0049-6D0F-8AB1-F410F22C6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Worldmap</a:t>
            </a:r>
            <a:endParaRPr lang="nl-BE" dirty="0"/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A8940D39-3702-BF26-76E4-C5A3B7FA3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92" y="3292027"/>
            <a:ext cx="4846320" cy="272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19385-1689-017D-86A8-B54C8B8A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12" y="272668"/>
            <a:ext cx="4837140" cy="2721375"/>
          </a:xfrm>
          <a:prstGeom prst="rect">
            <a:avLst/>
          </a:prstGeom>
        </p:spPr>
      </p:pic>
      <p:sp>
        <p:nvSpPr>
          <p:cNvPr id="6" name="Tekstvak 6">
            <a:extLst>
              <a:ext uri="{FF2B5EF4-FFF2-40B4-BE49-F238E27FC236}">
                <a16:creationId xmlns:a16="http://schemas.microsoft.com/office/drawing/2014/main" id="{BEEC44A1-28CC-E43D-5EE1-BB557396DDEA}"/>
              </a:ext>
            </a:extLst>
          </p:cNvPr>
          <p:cNvSpPr txBox="1"/>
          <p:nvPr/>
        </p:nvSpPr>
        <p:spPr>
          <a:xfrm>
            <a:off x="1261226" y="3351006"/>
            <a:ext cx="4434840" cy="18195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nl-BE" dirty="0"/>
              <a:t>Problemen oplossen die zich op de wereldkaart voortdoen.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nl-BE" dirty="0"/>
              <a:t>Nadien kan de gebruiker zien welke minigames opgelost zijn.</a:t>
            </a:r>
            <a:endParaRPr lang="LID4096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9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DE2CA-0731-836E-D8CB-FB6BB024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1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264C26-0049-6D0F-8AB1-F410F22C6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Plastic Catch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22C20F-574D-B9B9-C588-C1AD3F6A0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7" r="-2" b="-2"/>
          <a:stretch/>
        </p:blipFill>
        <p:spPr>
          <a:xfrm>
            <a:off x="5996860" y="1479792"/>
            <a:ext cx="5356940" cy="425104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8D62A79-EEBD-D78A-B2FA-9FF1A07302C1}"/>
              </a:ext>
            </a:extLst>
          </p:cNvPr>
          <p:cNvSpPr txBox="1"/>
          <p:nvPr/>
        </p:nvSpPr>
        <p:spPr>
          <a:xfrm>
            <a:off x="1336040" y="2461545"/>
            <a:ext cx="4434840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plastiek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oceaan</a:t>
            </a:r>
            <a:r>
              <a:rPr lang="en-US" dirty="0"/>
              <a:t> </a:t>
            </a:r>
            <a:r>
              <a:rPr lang="en-US" dirty="0" err="1"/>
              <a:t>vissen</a:t>
            </a:r>
            <a:r>
              <a:rPr lang="en-US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speler</a:t>
            </a:r>
            <a:r>
              <a:rPr lang="en-US" dirty="0"/>
              <a:t> met de </a:t>
            </a:r>
            <a:r>
              <a:rPr lang="en-US" dirty="0" err="1"/>
              <a:t>muis</a:t>
            </a:r>
            <a:r>
              <a:rPr lang="en-US" dirty="0"/>
              <a:t> over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</a:t>
            </a:r>
            <a:r>
              <a:rPr lang="en-US" dirty="0" err="1"/>
              <a:t>plastiek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,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verdwijnen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3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C6A7E-C831-EB11-A7E7-4E312878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2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730B45-BFEA-C7BD-EAD1-44FF8134D9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Oil </a:t>
            </a:r>
            <a:r>
              <a:rPr lang="nl-BE" dirty="0" err="1"/>
              <a:t>Cleanup</a:t>
            </a:r>
            <a:r>
              <a:rPr lang="nl-BE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1944120-CF7D-E42C-D983-943339FEBF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A3F0352-0CFD-98A9-6CC5-712E26B77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1" r="9424" b="-2"/>
          <a:stretch/>
        </p:blipFill>
        <p:spPr>
          <a:xfrm>
            <a:off x="6096000" y="1807860"/>
            <a:ext cx="4942018" cy="3921777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8B892EE-8A01-1A59-FFB8-F7C96E031CD9}"/>
              </a:ext>
            </a:extLst>
          </p:cNvPr>
          <p:cNvSpPr txBox="1"/>
          <p:nvPr/>
        </p:nvSpPr>
        <p:spPr>
          <a:xfrm>
            <a:off x="613750" y="2659411"/>
            <a:ext cx="5329850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olie</a:t>
            </a:r>
            <a:r>
              <a:rPr lang="en-US" dirty="0"/>
              <a:t> in de ocean </a:t>
            </a:r>
            <a:r>
              <a:rPr lang="en-US" dirty="0" err="1"/>
              <a:t>opkuisen</a:t>
            </a:r>
            <a:r>
              <a:rPr lang="en-US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als</a:t>
            </a:r>
            <a:r>
              <a:rPr lang="en-US" dirty="0"/>
              <a:t> de speller met de </a:t>
            </a:r>
            <a:r>
              <a:rPr lang="en-US" dirty="0" err="1"/>
              <a:t>spons</a:t>
            </a:r>
            <a:r>
              <a:rPr lang="en-US" dirty="0"/>
              <a:t> (de </a:t>
            </a:r>
            <a:r>
              <a:rPr lang="en-US" dirty="0" err="1"/>
              <a:t>muis</a:t>
            </a:r>
            <a:r>
              <a:rPr lang="en-US" dirty="0"/>
              <a:t>) over de </a:t>
            </a:r>
            <a:r>
              <a:rPr lang="en-US" dirty="0" err="1"/>
              <a:t>olie</a:t>
            </a:r>
            <a:r>
              <a:rPr lang="en-US" dirty="0"/>
              <a:t> </a:t>
            </a:r>
            <a:r>
              <a:rPr lang="nl-NL" dirty="0"/>
              <a:t>wrijft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53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AF685-33B9-691E-2DAA-0692D9E3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3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A6DD0C0-48CF-A5F6-BE0C-B5749C275B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Free The Fish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3DA3182-CA72-67C5-5C8A-8605AEDAA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78EB00-0459-ED56-A226-D090E92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5" r="15146" b="-1"/>
          <a:stretch/>
        </p:blipFill>
        <p:spPr>
          <a:xfrm>
            <a:off x="6315261" y="1368263"/>
            <a:ext cx="5246635" cy="416350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41DFD17-B1E5-F336-F689-F09EC282BF8B}"/>
              </a:ext>
            </a:extLst>
          </p:cNvPr>
          <p:cNvSpPr txBox="1"/>
          <p:nvPr/>
        </p:nvSpPr>
        <p:spPr>
          <a:xfrm>
            <a:off x="934877" y="2461545"/>
            <a:ext cx="5161123" cy="3070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bevrijd</a:t>
            </a:r>
            <a:r>
              <a:rPr lang="en-US" dirty="0"/>
              <a:t> de </a:t>
            </a:r>
            <a:r>
              <a:rPr lang="en-US" dirty="0" err="1"/>
              <a:t>gevangen</a:t>
            </a:r>
            <a:r>
              <a:rPr lang="en-US" dirty="0"/>
              <a:t> </a:t>
            </a:r>
            <a:r>
              <a:rPr lang="en-US" dirty="0" err="1"/>
              <a:t>vissen</a:t>
            </a:r>
            <a:r>
              <a:rPr lang="en-US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/>
              <a:t>door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op de </a:t>
            </a:r>
            <a:r>
              <a:rPr lang="en-US" dirty="0" err="1"/>
              <a:t>netten</a:t>
            </a:r>
            <a:r>
              <a:rPr lang="en-US" dirty="0"/>
              <a:t> die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boten</a:t>
            </a:r>
            <a:r>
              <a:rPr lang="en-US" dirty="0"/>
              <a:t> </a:t>
            </a:r>
            <a:r>
              <a:rPr lang="en-US" dirty="0" err="1"/>
              <a:t>hangen</a:t>
            </a:r>
            <a:r>
              <a:rPr lang="en-US" dirty="0"/>
              <a:t>,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vissen</a:t>
            </a:r>
            <a:r>
              <a:rPr lang="en-US" dirty="0"/>
              <a:t> </a:t>
            </a:r>
            <a:r>
              <a:rPr lang="en-US" dirty="0" err="1"/>
              <a:t>bevrijd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13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0B855-457E-A8FF-1A51-6E39B22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 4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F57D71-82DB-B8FC-838D-1E0A9196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Stacking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E4B904-6839-8A6D-82F9-B535C45D6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A30DBAA-C7A5-9EEA-97C8-B3D5BA69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597" y="1095339"/>
            <a:ext cx="3638043" cy="203730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BC1A61A-7E52-5F2E-64FB-CEC753C1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44" y="3523887"/>
            <a:ext cx="3644461" cy="204089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2F5E6E3-8CB0-1A8D-02E7-0953A1873359}"/>
              </a:ext>
            </a:extLst>
          </p:cNvPr>
          <p:cNvSpPr txBox="1"/>
          <p:nvPr/>
        </p:nvSpPr>
        <p:spPr>
          <a:xfrm>
            <a:off x="1160869" y="2365251"/>
            <a:ext cx="625379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Doel: </a:t>
            </a:r>
            <a:r>
              <a:rPr lang="en-US" dirty="0" err="1"/>
              <a:t>windmolens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 / alle levels </a:t>
            </a:r>
            <a:r>
              <a:rPr lang="en-US" dirty="0" err="1"/>
              <a:t>voltooien</a:t>
            </a:r>
            <a:r>
              <a:rPr lang="en-US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Hoe: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van de </a:t>
            </a:r>
            <a:r>
              <a:rPr lang="en-US" dirty="0" err="1"/>
              <a:t>windmolen</a:t>
            </a:r>
            <a:r>
              <a:rPr lang="en-US" dirty="0"/>
              <a:t> </a:t>
            </a:r>
            <a:r>
              <a:rPr lang="en-US" dirty="0" err="1"/>
              <a:t>vliegt</a:t>
            </a:r>
            <a:r>
              <a:rPr lang="en-US" dirty="0"/>
              <a:t> van links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rechts</a:t>
            </a:r>
            <a:r>
              <a:rPr lang="en-US" dirty="0"/>
              <a:t>. De </a:t>
            </a:r>
            <a:r>
              <a:rPr lang="en-US" dirty="0" err="1"/>
              <a:t>speler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op het </a:t>
            </a:r>
            <a:r>
              <a:rPr lang="en-US" dirty="0" err="1"/>
              <a:t>juiste</a:t>
            </a:r>
            <a:r>
              <a:rPr lang="en-US" dirty="0"/>
              <a:t> moment om de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zakken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op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48067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23EBF-3A99-4709-A460-CCCFD79A3E35}">
  <ds:schemaRefs>
    <ds:schemaRef ds:uri="b6bce6f3-de65-48d6-9397-faa97a269bae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391</Words>
  <Application>Microsoft Office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 3</vt:lpstr>
      <vt:lpstr>Vives Light</vt:lpstr>
      <vt:lpstr>Vives Sand</vt:lpstr>
      <vt:lpstr>Educational Game 2</vt:lpstr>
      <vt:lpstr>The assignment</vt:lpstr>
      <vt:lpstr>Brain Stormen</vt:lpstr>
      <vt:lpstr>Mini Game’s</vt:lpstr>
      <vt:lpstr>Doel</vt:lpstr>
      <vt:lpstr>Game 1</vt:lpstr>
      <vt:lpstr>Game 2</vt:lpstr>
      <vt:lpstr>Game 3</vt:lpstr>
      <vt:lpstr>Game 4</vt:lpstr>
      <vt:lpstr>Game 5</vt:lpstr>
      <vt:lpstr>Game 6</vt:lpstr>
      <vt:lpstr>Game 7</vt:lpstr>
      <vt:lpstr>Educational part </vt:lpstr>
      <vt:lpstr>Wie deed wat?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colin bossuyt</cp:lastModifiedBy>
  <cp:revision>22</cp:revision>
  <dcterms:created xsi:type="dcterms:W3CDTF">2024-05-18T12:00:17Z</dcterms:created>
  <dcterms:modified xsi:type="dcterms:W3CDTF">2024-05-22T08:42:19Z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